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8" r:id="rId7"/>
    <p:sldId id="267" r:id="rId8"/>
    <p:sldId id="263" r:id="rId9"/>
    <p:sldId id="264" r:id="rId10"/>
    <p:sldId id="265" r:id="rId11"/>
    <p:sldId id="269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nva Sans Bold" panose="020B0604020202020204" charset="0"/>
      <p:regular r:id="rId18"/>
    </p:embeddedFont>
    <p:embeddedFont>
      <p:font typeface="DM Sans Bold" panose="020B0604020202020204" charset="0"/>
      <p:regular r:id="rId19"/>
    </p:embeddedFont>
    <p:embeddedFont>
      <p:font typeface="Helios" panose="020B0604020202020204" charset="0"/>
      <p:regular r:id="rId20"/>
    </p:embeddedFont>
    <p:embeddedFont>
      <p:font typeface="Helios Bold" panose="020B0604020202020204" charset="0"/>
      <p:regular r:id="rId21"/>
    </p:embeddedFont>
    <p:embeddedFont>
      <p:font typeface="Rubik Semi-Bold" panose="020B0604020202020204" charset="0"/>
      <p:regular r:id="rId22"/>
    </p:embeddedFont>
    <p:embeddedFont>
      <p:font typeface="TT Hoves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3B2C68-1E05-4B33-AB89-ADFF74CC1D7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5A1D6D-02E3-45BF-BB60-B1CA00C3B078}">
      <dgm:prSet phldrT="[Text]"/>
      <dgm:spPr/>
      <dgm:t>
        <a:bodyPr/>
        <a:lstStyle/>
        <a:p>
          <a:r>
            <a:rPr lang="en-US" dirty="0"/>
            <a:t>Facial recognition uses AI to identify individuals. Our project explores this technology, its functionalities.</a:t>
          </a:r>
        </a:p>
      </dgm:t>
    </dgm:pt>
    <dgm:pt modelId="{CA7F1595-BCA0-482E-9E22-5A8EB294C52B}" type="parTrans" cxnId="{21C4898C-9AC2-4FE1-8788-4CE730D8AEA7}">
      <dgm:prSet/>
      <dgm:spPr/>
      <dgm:t>
        <a:bodyPr/>
        <a:lstStyle/>
        <a:p>
          <a:endParaRPr lang="en-US"/>
        </a:p>
      </dgm:t>
    </dgm:pt>
    <dgm:pt modelId="{5C340BD1-81DD-4C69-86CA-6AD2B57A8810}" type="sibTrans" cxnId="{21C4898C-9AC2-4FE1-8788-4CE730D8AEA7}">
      <dgm:prSet/>
      <dgm:spPr/>
      <dgm:t>
        <a:bodyPr/>
        <a:lstStyle/>
        <a:p>
          <a:endParaRPr lang="en-US"/>
        </a:p>
      </dgm:t>
    </dgm:pt>
    <dgm:pt modelId="{A4C1FB4C-EFE2-4A9C-BE22-F157F1CA3DE8}">
      <dgm:prSet phldrT="[Text]"/>
      <dgm:spPr/>
      <dgm:t>
        <a:bodyPr/>
        <a:lstStyle/>
        <a:p>
          <a:r>
            <a:rPr lang="en-US" dirty="0"/>
            <a:t>Its potential applications in attendance, access control, and more.</a:t>
          </a:r>
        </a:p>
      </dgm:t>
    </dgm:pt>
    <dgm:pt modelId="{D34F31CD-7F31-49C4-A319-9A64F4F11548}" type="parTrans" cxnId="{7D73C3BA-19B1-4BED-81C7-1CF771DEF4D0}">
      <dgm:prSet/>
      <dgm:spPr/>
      <dgm:t>
        <a:bodyPr/>
        <a:lstStyle/>
        <a:p>
          <a:endParaRPr lang="en-US"/>
        </a:p>
      </dgm:t>
    </dgm:pt>
    <dgm:pt modelId="{1CE640FA-BE9C-4BD7-B9F8-3FDB1BEB755E}" type="sibTrans" cxnId="{7D73C3BA-19B1-4BED-81C7-1CF771DEF4D0}">
      <dgm:prSet/>
      <dgm:spPr/>
      <dgm:t>
        <a:bodyPr/>
        <a:lstStyle/>
        <a:p>
          <a:endParaRPr lang="en-US"/>
        </a:p>
      </dgm:t>
    </dgm:pt>
    <dgm:pt modelId="{327ECB7D-5735-4B21-91A9-A8417DBB2F53}" type="pres">
      <dgm:prSet presAssocID="{3E3B2C68-1E05-4B33-AB89-ADFF74CC1D76}" presName="linear" presStyleCnt="0">
        <dgm:presLayoutVars>
          <dgm:animLvl val="lvl"/>
          <dgm:resizeHandles val="exact"/>
        </dgm:presLayoutVars>
      </dgm:prSet>
      <dgm:spPr/>
    </dgm:pt>
    <dgm:pt modelId="{694999DF-3360-448B-A337-DD7D67BF92E5}" type="pres">
      <dgm:prSet presAssocID="{925A1D6D-02E3-45BF-BB60-B1CA00C3B0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B63CF3A-4602-489F-95D8-3BC4C48EE35D}" type="pres">
      <dgm:prSet presAssocID="{5C340BD1-81DD-4C69-86CA-6AD2B57A8810}" presName="spacer" presStyleCnt="0"/>
      <dgm:spPr/>
    </dgm:pt>
    <dgm:pt modelId="{E0FC6D8B-2DC7-4321-AAD2-CF253738D306}" type="pres">
      <dgm:prSet presAssocID="{A4C1FB4C-EFE2-4A9C-BE22-F157F1CA3DE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505D04D-9B3E-4231-B440-337A33463792}" type="presOf" srcId="{3E3B2C68-1E05-4B33-AB89-ADFF74CC1D76}" destId="{327ECB7D-5735-4B21-91A9-A8417DBB2F53}" srcOrd="0" destOrd="0" presId="urn:microsoft.com/office/officeart/2005/8/layout/vList2"/>
    <dgm:cxn modelId="{222D6084-ED1F-4491-96BB-57C85E13E010}" type="presOf" srcId="{A4C1FB4C-EFE2-4A9C-BE22-F157F1CA3DE8}" destId="{E0FC6D8B-2DC7-4321-AAD2-CF253738D306}" srcOrd="0" destOrd="0" presId="urn:microsoft.com/office/officeart/2005/8/layout/vList2"/>
    <dgm:cxn modelId="{21C4898C-9AC2-4FE1-8788-4CE730D8AEA7}" srcId="{3E3B2C68-1E05-4B33-AB89-ADFF74CC1D76}" destId="{925A1D6D-02E3-45BF-BB60-B1CA00C3B078}" srcOrd="0" destOrd="0" parTransId="{CA7F1595-BCA0-482E-9E22-5A8EB294C52B}" sibTransId="{5C340BD1-81DD-4C69-86CA-6AD2B57A8810}"/>
    <dgm:cxn modelId="{7D73C3BA-19B1-4BED-81C7-1CF771DEF4D0}" srcId="{3E3B2C68-1E05-4B33-AB89-ADFF74CC1D76}" destId="{A4C1FB4C-EFE2-4A9C-BE22-F157F1CA3DE8}" srcOrd="1" destOrd="0" parTransId="{D34F31CD-7F31-49C4-A319-9A64F4F11548}" sibTransId="{1CE640FA-BE9C-4BD7-B9F8-3FDB1BEB755E}"/>
    <dgm:cxn modelId="{DDFA97E1-BA7D-4519-8A6B-C992B7921787}" type="presOf" srcId="{925A1D6D-02E3-45BF-BB60-B1CA00C3B078}" destId="{694999DF-3360-448B-A337-DD7D67BF92E5}" srcOrd="0" destOrd="0" presId="urn:microsoft.com/office/officeart/2005/8/layout/vList2"/>
    <dgm:cxn modelId="{2C0D66B1-FE1F-4133-B8EA-F948D066B073}" type="presParOf" srcId="{327ECB7D-5735-4B21-91A9-A8417DBB2F53}" destId="{694999DF-3360-448B-A337-DD7D67BF92E5}" srcOrd="0" destOrd="0" presId="urn:microsoft.com/office/officeart/2005/8/layout/vList2"/>
    <dgm:cxn modelId="{F7E6D4E5-F75E-46AD-9C4E-A19F581CCC09}" type="presParOf" srcId="{327ECB7D-5735-4B21-91A9-A8417DBB2F53}" destId="{2B63CF3A-4602-489F-95D8-3BC4C48EE35D}" srcOrd="1" destOrd="0" presId="urn:microsoft.com/office/officeart/2005/8/layout/vList2"/>
    <dgm:cxn modelId="{C79DB930-D9AD-4039-8590-E7DDB2A8ADAB}" type="presParOf" srcId="{327ECB7D-5735-4B21-91A9-A8417DBB2F53}" destId="{E0FC6D8B-2DC7-4321-AAD2-CF253738D30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6881D-EC66-4272-9914-E4CABBB706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4580FCE-080F-4DA0-ADCB-56B0A170646B}">
      <dgm:prSet/>
      <dgm:spPr/>
      <dgm:t>
        <a:bodyPr/>
        <a:lstStyle/>
        <a:p>
          <a:pPr algn="ctr"/>
          <a:r>
            <a:rPr lang="en-US" dirty="0"/>
            <a:t>Face Detector</a:t>
          </a:r>
        </a:p>
      </dgm:t>
    </dgm:pt>
    <dgm:pt modelId="{6A609719-CC7D-4936-9EE3-A2C46B9A3875}" type="parTrans" cxnId="{1302327A-24E0-4C57-AFD5-BC0B8169FB1A}">
      <dgm:prSet/>
      <dgm:spPr/>
      <dgm:t>
        <a:bodyPr/>
        <a:lstStyle/>
        <a:p>
          <a:endParaRPr lang="en-US"/>
        </a:p>
      </dgm:t>
    </dgm:pt>
    <dgm:pt modelId="{E7624ACB-CAB3-4297-8942-B41BDC919754}" type="sibTrans" cxnId="{1302327A-24E0-4C57-AFD5-BC0B8169FB1A}">
      <dgm:prSet/>
      <dgm:spPr/>
      <dgm:t>
        <a:bodyPr/>
        <a:lstStyle/>
        <a:p>
          <a:endParaRPr lang="en-US"/>
        </a:p>
      </dgm:t>
    </dgm:pt>
    <dgm:pt modelId="{666F9967-3208-4CC8-B771-5924B090442E}" type="pres">
      <dgm:prSet presAssocID="{C7A6881D-EC66-4272-9914-E4CABBB70637}" presName="linear" presStyleCnt="0">
        <dgm:presLayoutVars>
          <dgm:animLvl val="lvl"/>
          <dgm:resizeHandles val="exact"/>
        </dgm:presLayoutVars>
      </dgm:prSet>
      <dgm:spPr/>
    </dgm:pt>
    <dgm:pt modelId="{675E1497-6858-471D-8756-5A8BA1795C51}" type="pres">
      <dgm:prSet presAssocID="{14580FCE-080F-4DA0-ADCB-56B0A170646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D03262B-DB41-4648-B931-CA76F294DD8C}" type="presOf" srcId="{C7A6881D-EC66-4272-9914-E4CABBB70637}" destId="{666F9967-3208-4CC8-B771-5924B090442E}" srcOrd="0" destOrd="0" presId="urn:microsoft.com/office/officeart/2005/8/layout/vList2"/>
    <dgm:cxn modelId="{1302327A-24E0-4C57-AFD5-BC0B8169FB1A}" srcId="{C7A6881D-EC66-4272-9914-E4CABBB70637}" destId="{14580FCE-080F-4DA0-ADCB-56B0A170646B}" srcOrd="0" destOrd="0" parTransId="{6A609719-CC7D-4936-9EE3-A2C46B9A3875}" sibTransId="{E7624ACB-CAB3-4297-8942-B41BDC919754}"/>
    <dgm:cxn modelId="{856AB1EF-CCC3-45B8-9D4C-97F6588BC5FA}" type="presOf" srcId="{14580FCE-080F-4DA0-ADCB-56B0A170646B}" destId="{675E1497-6858-471D-8756-5A8BA1795C51}" srcOrd="0" destOrd="0" presId="urn:microsoft.com/office/officeart/2005/8/layout/vList2"/>
    <dgm:cxn modelId="{BE0A43FD-F891-4719-8DD8-39FF9903FE3C}" type="presParOf" srcId="{666F9967-3208-4CC8-B771-5924B090442E}" destId="{675E1497-6858-471D-8756-5A8BA1795C5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8574601-FCA7-490F-9AD5-98683B1BCD27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6F2439-5819-490E-A69C-79F8F07D399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Helios"/>
            </a:rPr>
            <a:t>Impact on Academic Performance</a:t>
          </a:r>
          <a:endParaRPr lang="en-US" dirty="0">
            <a:solidFill>
              <a:schemeClr val="bg1"/>
            </a:solidFill>
          </a:endParaRPr>
        </a:p>
      </dgm:t>
    </dgm:pt>
    <dgm:pt modelId="{BD62C404-0346-4B96-A663-367056EE1437}" type="parTrans" cxnId="{807637CD-1850-4B97-8415-829C4A793CAD}">
      <dgm:prSet/>
      <dgm:spPr/>
      <dgm:t>
        <a:bodyPr/>
        <a:lstStyle/>
        <a:p>
          <a:endParaRPr lang="en-US"/>
        </a:p>
      </dgm:t>
    </dgm:pt>
    <dgm:pt modelId="{5A1D889D-66C0-40FF-A344-78F46CDA6EBA}" type="sibTrans" cxnId="{807637CD-1850-4B97-8415-829C4A793CAD}">
      <dgm:prSet/>
      <dgm:spPr/>
      <dgm:t>
        <a:bodyPr/>
        <a:lstStyle/>
        <a:p>
          <a:endParaRPr lang="en-US"/>
        </a:p>
      </dgm:t>
    </dgm:pt>
    <dgm:pt modelId="{049B0062-B164-418E-A8BE-319A7BFDFC12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Helios"/>
            </a:rPr>
            <a:t>Enhanced Learning Technology</a:t>
          </a:r>
          <a:endParaRPr lang="en-US" dirty="0">
            <a:solidFill>
              <a:schemeClr val="bg1"/>
            </a:solidFill>
          </a:endParaRPr>
        </a:p>
      </dgm:t>
    </dgm:pt>
    <dgm:pt modelId="{A213D4D4-5551-475B-9E31-2DF074278EE6}" type="parTrans" cxnId="{AA5A3EB0-6E9F-4C6F-AC0D-3B0F482B8C43}">
      <dgm:prSet/>
      <dgm:spPr/>
      <dgm:t>
        <a:bodyPr/>
        <a:lstStyle/>
        <a:p>
          <a:endParaRPr lang="en-US"/>
        </a:p>
      </dgm:t>
    </dgm:pt>
    <dgm:pt modelId="{7F7B8203-F1F8-437A-9400-6A2B046C1F15}" type="sibTrans" cxnId="{AA5A3EB0-6E9F-4C6F-AC0D-3B0F482B8C43}">
      <dgm:prSet/>
      <dgm:spPr/>
      <dgm:t>
        <a:bodyPr/>
        <a:lstStyle/>
        <a:p>
          <a:endParaRPr lang="en-US"/>
        </a:p>
      </dgm:t>
    </dgm:pt>
    <dgm:pt modelId="{66093F93-385A-4E10-A330-55800EE875D7}">
      <dgm:prSet phldrT="[Text]"/>
      <dgm:spPr/>
      <dgm:t>
        <a:bodyPr/>
        <a:lstStyle/>
        <a:p>
          <a:r>
            <a:rPr lang="en-US" dirty="0"/>
            <a:t>Real-time processing with high Accuracy </a:t>
          </a:r>
        </a:p>
      </dgm:t>
    </dgm:pt>
    <dgm:pt modelId="{EF0524BD-EEB2-4EFF-9BC5-9F8C4B89DE16}" type="parTrans" cxnId="{AD5C222E-C1D2-4036-B9B2-8C3E61DE757B}">
      <dgm:prSet/>
      <dgm:spPr/>
      <dgm:t>
        <a:bodyPr/>
        <a:lstStyle/>
        <a:p>
          <a:endParaRPr lang="en-US"/>
        </a:p>
      </dgm:t>
    </dgm:pt>
    <dgm:pt modelId="{87B60FC8-5EB7-428C-9055-99CFFAD3A449}" type="sibTrans" cxnId="{AD5C222E-C1D2-4036-B9B2-8C3E61DE757B}">
      <dgm:prSet/>
      <dgm:spPr/>
      <dgm:t>
        <a:bodyPr/>
        <a:lstStyle/>
        <a:p>
          <a:endParaRPr lang="en-US"/>
        </a:p>
      </dgm:t>
    </dgm:pt>
    <dgm:pt modelId="{FE03A300-22BE-4CCB-B626-88E40F39CF87}" type="pres">
      <dgm:prSet presAssocID="{78574601-FCA7-490F-9AD5-98683B1BCD27}" presName="rootnode" presStyleCnt="0">
        <dgm:presLayoutVars>
          <dgm:chMax/>
          <dgm:chPref/>
          <dgm:dir/>
          <dgm:animLvl val="lvl"/>
        </dgm:presLayoutVars>
      </dgm:prSet>
      <dgm:spPr/>
    </dgm:pt>
    <dgm:pt modelId="{F761EC27-83F2-4839-9155-0F52D2006AF2}" type="pres">
      <dgm:prSet presAssocID="{D96F2439-5819-490E-A69C-79F8F07D3994}" presName="composite" presStyleCnt="0"/>
      <dgm:spPr/>
    </dgm:pt>
    <dgm:pt modelId="{9CAC4112-AAF1-472B-B468-ACA75DDA1ABF}" type="pres">
      <dgm:prSet presAssocID="{D96F2439-5819-490E-A69C-79F8F07D3994}" presName="bentUpArrow1" presStyleLbl="alignImgPlace1" presStyleIdx="0" presStyleCnt="2"/>
      <dgm:spPr/>
    </dgm:pt>
    <dgm:pt modelId="{E7B90526-11F1-49E7-9360-5F2488D37B8A}" type="pres">
      <dgm:prSet presAssocID="{D96F2439-5819-490E-A69C-79F8F07D3994}" presName="ParentText" presStyleLbl="node1" presStyleIdx="0" presStyleCnt="3" custScaleX="228065" custLinFactNeighborX="7600" custLinFactNeighborY="1962">
        <dgm:presLayoutVars>
          <dgm:chMax val="1"/>
          <dgm:chPref val="1"/>
          <dgm:bulletEnabled val="1"/>
        </dgm:presLayoutVars>
      </dgm:prSet>
      <dgm:spPr/>
    </dgm:pt>
    <dgm:pt modelId="{63CD61A7-2AE2-4736-9D3E-DF810CE05A90}" type="pres">
      <dgm:prSet presAssocID="{D96F2439-5819-490E-A69C-79F8F07D3994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D28CB29-4632-4A74-9C0A-11E511BCB093}" type="pres">
      <dgm:prSet presAssocID="{5A1D889D-66C0-40FF-A344-78F46CDA6EBA}" presName="sibTrans" presStyleCnt="0"/>
      <dgm:spPr/>
    </dgm:pt>
    <dgm:pt modelId="{4BA64EBC-2450-444B-8EEB-A9CCAACE42A5}" type="pres">
      <dgm:prSet presAssocID="{049B0062-B164-418E-A8BE-319A7BFDFC12}" presName="composite" presStyleCnt="0"/>
      <dgm:spPr/>
    </dgm:pt>
    <dgm:pt modelId="{9BBF45D2-8924-4522-AC51-2787DFEB5AB8}" type="pres">
      <dgm:prSet presAssocID="{049B0062-B164-418E-A8BE-319A7BFDFC12}" presName="bentUpArrow1" presStyleLbl="alignImgPlace1" presStyleIdx="1" presStyleCnt="2"/>
      <dgm:spPr/>
    </dgm:pt>
    <dgm:pt modelId="{06322BD8-2060-4703-9E74-43159FBDC140}" type="pres">
      <dgm:prSet presAssocID="{049B0062-B164-418E-A8BE-319A7BFDFC12}" presName="ParentText" presStyleLbl="node1" presStyleIdx="1" presStyleCnt="3" custScaleX="176668">
        <dgm:presLayoutVars>
          <dgm:chMax val="1"/>
          <dgm:chPref val="1"/>
          <dgm:bulletEnabled val="1"/>
        </dgm:presLayoutVars>
      </dgm:prSet>
      <dgm:spPr/>
    </dgm:pt>
    <dgm:pt modelId="{32287195-3618-4303-82D6-7638C69ECB38}" type="pres">
      <dgm:prSet presAssocID="{049B0062-B164-418E-A8BE-319A7BFDFC12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8E4FFE5-D3B9-49C4-90C1-7855101ED63A}" type="pres">
      <dgm:prSet presAssocID="{7F7B8203-F1F8-437A-9400-6A2B046C1F15}" presName="sibTrans" presStyleCnt="0"/>
      <dgm:spPr/>
    </dgm:pt>
    <dgm:pt modelId="{966C2C2D-9F17-44B9-A63B-8495D4BFC3DF}" type="pres">
      <dgm:prSet presAssocID="{66093F93-385A-4E10-A330-55800EE875D7}" presName="composite" presStyleCnt="0"/>
      <dgm:spPr/>
    </dgm:pt>
    <dgm:pt modelId="{404033D0-B7BE-4B0F-A33E-1F798268C036}" type="pres">
      <dgm:prSet presAssocID="{66093F93-385A-4E10-A330-55800EE875D7}" presName="ParentText" presStyleLbl="node1" presStyleIdx="2" presStyleCnt="3" custScaleX="179684" custLinFactNeighborX="-818" custLinFactNeighborY="-4028">
        <dgm:presLayoutVars>
          <dgm:chMax val="1"/>
          <dgm:chPref val="1"/>
          <dgm:bulletEnabled val="1"/>
        </dgm:presLayoutVars>
      </dgm:prSet>
      <dgm:spPr/>
    </dgm:pt>
  </dgm:ptLst>
  <dgm:cxnLst>
    <dgm:cxn modelId="{AD5C222E-C1D2-4036-B9B2-8C3E61DE757B}" srcId="{78574601-FCA7-490F-9AD5-98683B1BCD27}" destId="{66093F93-385A-4E10-A330-55800EE875D7}" srcOrd="2" destOrd="0" parTransId="{EF0524BD-EEB2-4EFF-9BC5-9F8C4B89DE16}" sibTransId="{87B60FC8-5EB7-428C-9055-99CFFAD3A449}"/>
    <dgm:cxn modelId="{05CC1638-C093-4F7C-8058-11B570544E99}" type="presOf" srcId="{D96F2439-5819-490E-A69C-79F8F07D3994}" destId="{E7B90526-11F1-49E7-9360-5F2488D37B8A}" srcOrd="0" destOrd="0" presId="urn:microsoft.com/office/officeart/2005/8/layout/StepDownProcess"/>
    <dgm:cxn modelId="{35ECA854-9BE0-41EE-A0A9-086E05D7DD6C}" type="presOf" srcId="{049B0062-B164-418E-A8BE-319A7BFDFC12}" destId="{06322BD8-2060-4703-9E74-43159FBDC140}" srcOrd="0" destOrd="0" presId="urn:microsoft.com/office/officeart/2005/8/layout/StepDownProcess"/>
    <dgm:cxn modelId="{840C6999-CD6D-4F42-BC62-FDC824B2D203}" type="presOf" srcId="{78574601-FCA7-490F-9AD5-98683B1BCD27}" destId="{FE03A300-22BE-4CCB-B626-88E40F39CF87}" srcOrd="0" destOrd="0" presId="urn:microsoft.com/office/officeart/2005/8/layout/StepDownProcess"/>
    <dgm:cxn modelId="{AA5A3EB0-6E9F-4C6F-AC0D-3B0F482B8C43}" srcId="{78574601-FCA7-490F-9AD5-98683B1BCD27}" destId="{049B0062-B164-418E-A8BE-319A7BFDFC12}" srcOrd="1" destOrd="0" parTransId="{A213D4D4-5551-475B-9E31-2DF074278EE6}" sibTransId="{7F7B8203-F1F8-437A-9400-6A2B046C1F15}"/>
    <dgm:cxn modelId="{7929D7B3-A756-46D0-B80E-7C813E2D5EC7}" type="presOf" srcId="{66093F93-385A-4E10-A330-55800EE875D7}" destId="{404033D0-B7BE-4B0F-A33E-1F798268C036}" srcOrd="0" destOrd="0" presId="urn:microsoft.com/office/officeart/2005/8/layout/StepDownProcess"/>
    <dgm:cxn modelId="{807637CD-1850-4B97-8415-829C4A793CAD}" srcId="{78574601-FCA7-490F-9AD5-98683B1BCD27}" destId="{D96F2439-5819-490E-A69C-79F8F07D3994}" srcOrd="0" destOrd="0" parTransId="{BD62C404-0346-4B96-A663-367056EE1437}" sibTransId="{5A1D889D-66C0-40FF-A344-78F46CDA6EBA}"/>
    <dgm:cxn modelId="{A7A4F7BB-328D-4651-9587-A55A78C1E215}" type="presParOf" srcId="{FE03A300-22BE-4CCB-B626-88E40F39CF87}" destId="{F761EC27-83F2-4839-9155-0F52D2006AF2}" srcOrd="0" destOrd="0" presId="urn:microsoft.com/office/officeart/2005/8/layout/StepDownProcess"/>
    <dgm:cxn modelId="{298F8FF6-95BF-4224-BC0E-9A60482A3287}" type="presParOf" srcId="{F761EC27-83F2-4839-9155-0F52D2006AF2}" destId="{9CAC4112-AAF1-472B-B468-ACA75DDA1ABF}" srcOrd="0" destOrd="0" presId="urn:microsoft.com/office/officeart/2005/8/layout/StepDownProcess"/>
    <dgm:cxn modelId="{00D90DEF-5954-4133-A8B8-27BE8C0F796C}" type="presParOf" srcId="{F761EC27-83F2-4839-9155-0F52D2006AF2}" destId="{E7B90526-11F1-49E7-9360-5F2488D37B8A}" srcOrd="1" destOrd="0" presId="urn:microsoft.com/office/officeart/2005/8/layout/StepDownProcess"/>
    <dgm:cxn modelId="{609A4C22-4BE8-4C33-9384-A09AC50309DC}" type="presParOf" srcId="{F761EC27-83F2-4839-9155-0F52D2006AF2}" destId="{63CD61A7-2AE2-4736-9D3E-DF810CE05A90}" srcOrd="2" destOrd="0" presId="urn:microsoft.com/office/officeart/2005/8/layout/StepDownProcess"/>
    <dgm:cxn modelId="{FD32B67D-A9D4-4079-8353-E110AF4ABB4B}" type="presParOf" srcId="{FE03A300-22BE-4CCB-B626-88E40F39CF87}" destId="{0D28CB29-4632-4A74-9C0A-11E511BCB093}" srcOrd="1" destOrd="0" presId="urn:microsoft.com/office/officeart/2005/8/layout/StepDownProcess"/>
    <dgm:cxn modelId="{DCF07F0F-582D-4C46-90BF-F0D0FFEFB553}" type="presParOf" srcId="{FE03A300-22BE-4CCB-B626-88E40F39CF87}" destId="{4BA64EBC-2450-444B-8EEB-A9CCAACE42A5}" srcOrd="2" destOrd="0" presId="urn:microsoft.com/office/officeart/2005/8/layout/StepDownProcess"/>
    <dgm:cxn modelId="{696408DA-67EE-4E68-A332-98812144E5FE}" type="presParOf" srcId="{4BA64EBC-2450-444B-8EEB-A9CCAACE42A5}" destId="{9BBF45D2-8924-4522-AC51-2787DFEB5AB8}" srcOrd="0" destOrd="0" presId="urn:microsoft.com/office/officeart/2005/8/layout/StepDownProcess"/>
    <dgm:cxn modelId="{EE0D3C19-63DB-42D0-86B0-6DA59B9CBCD6}" type="presParOf" srcId="{4BA64EBC-2450-444B-8EEB-A9CCAACE42A5}" destId="{06322BD8-2060-4703-9E74-43159FBDC140}" srcOrd="1" destOrd="0" presId="urn:microsoft.com/office/officeart/2005/8/layout/StepDownProcess"/>
    <dgm:cxn modelId="{9DE49AB5-CE0C-41AD-9AD3-42B1FA900B06}" type="presParOf" srcId="{4BA64EBC-2450-444B-8EEB-A9CCAACE42A5}" destId="{32287195-3618-4303-82D6-7638C69ECB38}" srcOrd="2" destOrd="0" presId="urn:microsoft.com/office/officeart/2005/8/layout/StepDownProcess"/>
    <dgm:cxn modelId="{6ABBC678-462C-4B87-8FB4-80ECCDDEC641}" type="presParOf" srcId="{FE03A300-22BE-4CCB-B626-88E40F39CF87}" destId="{C8E4FFE5-D3B9-49C4-90C1-7855101ED63A}" srcOrd="3" destOrd="0" presId="urn:microsoft.com/office/officeart/2005/8/layout/StepDownProcess"/>
    <dgm:cxn modelId="{28C24A1E-EB8A-467C-9791-C25D19CCA1A4}" type="presParOf" srcId="{FE03A300-22BE-4CCB-B626-88E40F39CF87}" destId="{966C2C2D-9F17-44B9-A63B-8495D4BFC3DF}" srcOrd="4" destOrd="0" presId="urn:microsoft.com/office/officeart/2005/8/layout/StepDownProcess"/>
    <dgm:cxn modelId="{DAD9A1CE-3A33-44FE-A158-4B009D533CD5}" type="presParOf" srcId="{966C2C2D-9F17-44B9-A63B-8495D4BFC3DF}" destId="{404033D0-B7BE-4B0F-A33E-1F798268C036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0B7967-D411-4550-9661-B6C403E7ED5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3F386D-E8D9-48D7-A753-691C14F6B3BA}">
      <dgm:prSet phldrT="[Text]"/>
      <dgm:spPr/>
      <dgm:t>
        <a:bodyPr/>
        <a:lstStyle/>
        <a:p>
          <a:r>
            <a:rPr lang="en-US" dirty="0"/>
            <a:t>This project has demonstrated the potential of AI-powered facial</a:t>
          </a:r>
        </a:p>
      </dgm:t>
    </dgm:pt>
    <dgm:pt modelId="{6ED08610-6064-431C-BF67-4446E1D9BC36}" type="parTrans" cxnId="{2D129174-DDB0-42C1-97CA-DC6E14D7BF8E}">
      <dgm:prSet/>
      <dgm:spPr/>
      <dgm:t>
        <a:bodyPr/>
        <a:lstStyle/>
        <a:p>
          <a:endParaRPr lang="en-US"/>
        </a:p>
      </dgm:t>
    </dgm:pt>
    <dgm:pt modelId="{A8AC1CA0-FF9D-4BF2-B0C9-550722A1ED22}" type="sibTrans" cxnId="{2D129174-DDB0-42C1-97CA-DC6E14D7BF8E}">
      <dgm:prSet/>
      <dgm:spPr/>
      <dgm:t>
        <a:bodyPr/>
        <a:lstStyle/>
        <a:p>
          <a:endParaRPr lang="en-US"/>
        </a:p>
      </dgm:t>
    </dgm:pt>
    <dgm:pt modelId="{DA5E99FF-AA64-4D96-BAC3-4ED9723877D7}">
      <dgm:prSet phldrT="[Text]"/>
      <dgm:spPr/>
      <dgm:t>
        <a:bodyPr/>
        <a:lstStyle/>
        <a:p>
          <a:r>
            <a:rPr lang="en-US" dirty="0"/>
            <a:t>The system achieved an accuracy rate in recognizing faces by its AI-powered face detector.</a:t>
          </a:r>
        </a:p>
      </dgm:t>
    </dgm:pt>
    <dgm:pt modelId="{21125853-C565-4AE9-B5DA-678A129B6F5A}" type="parTrans" cxnId="{B4FE0793-CBC9-4F42-9982-58096BEF7E65}">
      <dgm:prSet/>
      <dgm:spPr/>
      <dgm:t>
        <a:bodyPr/>
        <a:lstStyle/>
        <a:p>
          <a:endParaRPr lang="en-US"/>
        </a:p>
      </dgm:t>
    </dgm:pt>
    <dgm:pt modelId="{03B0B60C-F5AB-471D-B1C7-32EF77CA085B}" type="sibTrans" cxnId="{B4FE0793-CBC9-4F42-9982-58096BEF7E65}">
      <dgm:prSet/>
      <dgm:spPr/>
      <dgm:t>
        <a:bodyPr/>
        <a:lstStyle/>
        <a:p>
          <a:endParaRPr lang="en-US"/>
        </a:p>
      </dgm:t>
    </dgm:pt>
    <dgm:pt modelId="{DD9A730E-EBF9-4687-B3FD-4BE4B971749D}">
      <dgm:prSet phldrT="[Text]"/>
      <dgm:spPr/>
      <dgm:t>
        <a:bodyPr/>
        <a:lstStyle/>
        <a:p>
          <a:r>
            <a:rPr lang="en-US" dirty="0"/>
            <a:t>The limitations of your current prototype and future improvements you plan to make.</a:t>
          </a:r>
        </a:p>
      </dgm:t>
    </dgm:pt>
    <dgm:pt modelId="{BDDA9093-9BE9-4386-B704-35D50C7372D6}" type="parTrans" cxnId="{E15CCC7E-6F59-4CD1-ACBD-24A747CCC77D}">
      <dgm:prSet/>
      <dgm:spPr/>
      <dgm:t>
        <a:bodyPr/>
        <a:lstStyle/>
        <a:p>
          <a:endParaRPr lang="en-US"/>
        </a:p>
      </dgm:t>
    </dgm:pt>
    <dgm:pt modelId="{DFD25E8A-8544-4CCE-8FA5-D28BBA2C8FE5}" type="sibTrans" cxnId="{E15CCC7E-6F59-4CD1-ACBD-24A747CCC77D}">
      <dgm:prSet/>
      <dgm:spPr/>
      <dgm:t>
        <a:bodyPr/>
        <a:lstStyle/>
        <a:p>
          <a:endParaRPr lang="en-US"/>
        </a:p>
      </dgm:t>
    </dgm:pt>
    <dgm:pt modelId="{7499CADE-53D4-44D4-A952-16CCCA189FB0}" type="pres">
      <dgm:prSet presAssocID="{FD0B7967-D411-4550-9661-B6C403E7ED5C}" presName="Name0" presStyleCnt="0">
        <dgm:presLayoutVars>
          <dgm:chMax val="7"/>
          <dgm:chPref val="7"/>
          <dgm:dir/>
        </dgm:presLayoutVars>
      </dgm:prSet>
      <dgm:spPr/>
    </dgm:pt>
    <dgm:pt modelId="{CD42A754-160E-4221-AABB-6BF4146CCB40}" type="pres">
      <dgm:prSet presAssocID="{FD0B7967-D411-4550-9661-B6C403E7ED5C}" presName="Name1" presStyleCnt="0"/>
      <dgm:spPr/>
    </dgm:pt>
    <dgm:pt modelId="{EE933D3E-EE67-45E7-A3D5-DC4B950E6F2D}" type="pres">
      <dgm:prSet presAssocID="{FD0B7967-D411-4550-9661-B6C403E7ED5C}" presName="cycle" presStyleCnt="0"/>
      <dgm:spPr/>
    </dgm:pt>
    <dgm:pt modelId="{58D7AC17-C33D-4515-A035-E84804E3EDE5}" type="pres">
      <dgm:prSet presAssocID="{FD0B7967-D411-4550-9661-B6C403E7ED5C}" presName="srcNode" presStyleLbl="node1" presStyleIdx="0" presStyleCnt="3"/>
      <dgm:spPr/>
    </dgm:pt>
    <dgm:pt modelId="{C2EC361E-C0A0-4AD0-8EA1-492CFB51F158}" type="pres">
      <dgm:prSet presAssocID="{FD0B7967-D411-4550-9661-B6C403E7ED5C}" presName="conn" presStyleLbl="parChTrans1D2" presStyleIdx="0" presStyleCnt="1"/>
      <dgm:spPr/>
    </dgm:pt>
    <dgm:pt modelId="{D8CB27BD-B906-408F-A5FB-10A2FABDD28E}" type="pres">
      <dgm:prSet presAssocID="{FD0B7967-D411-4550-9661-B6C403E7ED5C}" presName="extraNode" presStyleLbl="node1" presStyleIdx="0" presStyleCnt="3"/>
      <dgm:spPr/>
    </dgm:pt>
    <dgm:pt modelId="{A33B4FF4-9669-4C0F-A3A4-F03EB0100FAE}" type="pres">
      <dgm:prSet presAssocID="{FD0B7967-D411-4550-9661-B6C403E7ED5C}" presName="dstNode" presStyleLbl="node1" presStyleIdx="0" presStyleCnt="3"/>
      <dgm:spPr/>
    </dgm:pt>
    <dgm:pt modelId="{CC488DBD-1924-4505-8202-C068F68319B8}" type="pres">
      <dgm:prSet presAssocID="{883F386D-E8D9-48D7-A753-691C14F6B3BA}" presName="text_1" presStyleLbl="node1" presStyleIdx="0" presStyleCnt="3">
        <dgm:presLayoutVars>
          <dgm:bulletEnabled val="1"/>
        </dgm:presLayoutVars>
      </dgm:prSet>
      <dgm:spPr/>
    </dgm:pt>
    <dgm:pt modelId="{FB414FC3-CCA0-4E79-805E-059C77B2DE87}" type="pres">
      <dgm:prSet presAssocID="{883F386D-E8D9-48D7-A753-691C14F6B3BA}" presName="accent_1" presStyleCnt="0"/>
      <dgm:spPr/>
    </dgm:pt>
    <dgm:pt modelId="{2D04D3B4-0E9E-412C-8ACC-3A2417640A71}" type="pres">
      <dgm:prSet presAssocID="{883F386D-E8D9-48D7-A753-691C14F6B3BA}" presName="accentRepeatNode" presStyleLbl="solidFgAcc1" presStyleIdx="0" presStyleCnt="3"/>
      <dgm:spPr/>
    </dgm:pt>
    <dgm:pt modelId="{A63DE258-BE23-4B49-9302-A16955250C82}" type="pres">
      <dgm:prSet presAssocID="{DA5E99FF-AA64-4D96-BAC3-4ED9723877D7}" presName="text_2" presStyleLbl="node1" presStyleIdx="1" presStyleCnt="3">
        <dgm:presLayoutVars>
          <dgm:bulletEnabled val="1"/>
        </dgm:presLayoutVars>
      </dgm:prSet>
      <dgm:spPr/>
    </dgm:pt>
    <dgm:pt modelId="{972EBB1B-9B5D-4339-BC61-2D9691F5B02A}" type="pres">
      <dgm:prSet presAssocID="{DA5E99FF-AA64-4D96-BAC3-4ED9723877D7}" presName="accent_2" presStyleCnt="0"/>
      <dgm:spPr/>
    </dgm:pt>
    <dgm:pt modelId="{01062F19-B0ED-4D14-8CE5-C1A4B3360D4A}" type="pres">
      <dgm:prSet presAssocID="{DA5E99FF-AA64-4D96-BAC3-4ED9723877D7}" presName="accentRepeatNode" presStyleLbl="solidFgAcc1" presStyleIdx="1" presStyleCnt="3"/>
      <dgm:spPr/>
    </dgm:pt>
    <dgm:pt modelId="{2A139918-A729-4785-9071-30849C239A36}" type="pres">
      <dgm:prSet presAssocID="{DD9A730E-EBF9-4687-B3FD-4BE4B971749D}" presName="text_3" presStyleLbl="node1" presStyleIdx="2" presStyleCnt="3">
        <dgm:presLayoutVars>
          <dgm:bulletEnabled val="1"/>
        </dgm:presLayoutVars>
      </dgm:prSet>
      <dgm:spPr/>
    </dgm:pt>
    <dgm:pt modelId="{8184A38E-721B-4BED-B9F0-FB7E5D96D6E3}" type="pres">
      <dgm:prSet presAssocID="{DD9A730E-EBF9-4687-B3FD-4BE4B971749D}" presName="accent_3" presStyleCnt="0"/>
      <dgm:spPr/>
    </dgm:pt>
    <dgm:pt modelId="{10D224C1-D8C0-4973-B9A2-12E1F962E9CD}" type="pres">
      <dgm:prSet presAssocID="{DD9A730E-EBF9-4687-B3FD-4BE4B971749D}" presName="accentRepeatNode" presStyleLbl="solidFgAcc1" presStyleIdx="2" presStyleCnt="3"/>
      <dgm:spPr/>
    </dgm:pt>
  </dgm:ptLst>
  <dgm:cxnLst>
    <dgm:cxn modelId="{E1A44C14-AB4D-4668-A038-331F7061FC94}" type="presOf" srcId="{DD9A730E-EBF9-4687-B3FD-4BE4B971749D}" destId="{2A139918-A729-4785-9071-30849C239A36}" srcOrd="0" destOrd="0" presId="urn:microsoft.com/office/officeart/2008/layout/VerticalCurvedList"/>
    <dgm:cxn modelId="{D2EA313D-8973-460F-85BF-4E7B4444FB44}" type="presOf" srcId="{A8AC1CA0-FF9D-4BF2-B0C9-550722A1ED22}" destId="{C2EC361E-C0A0-4AD0-8EA1-492CFB51F158}" srcOrd="0" destOrd="0" presId="urn:microsoft.com/office/officeart/2008/layout/VerticalCurvedList"/>
    <dgm:cxn modelId="{9BD7FB63-68B2-40C8-A67D-BEC15513E54B}" type="presOf" srcId="{DA5E99FF-AA64-4D96-BAC3-4ED9723877D7}" destId="{A63DE258-BE23-4B49-9302-A16955250C82}" srcOrd="0" destOrd="0" presId="urn:microsoft.com/office/officeart/2008/layout/VerticalCurvedList"/>
    <dgm:cxn modelId="{2D129174-DDB0-42C1-97CA-DC6E14D7BF8E}" srcId="{FD0B7967-D411-4550-9661-B6C403E7ED5C}" destId="{883F386D-E8D9-48D7-A753-691C14F6B3BA}" srcOrd="0" destOrd="0" parTransId="{6ED08610-6064-431C-BF67-4446E1D9BC36}" sibTransId="{A8AC1CA0-FF9D-4BF2-B0C9-550722A1ED22}"/>
    <dgm:cxn modelId="{E15CCC7E-6F59-4CD1-ACBD-24A747CCC77D}" srcId="{FD0B7967-D411-4550-9661-B6C403E7ED5C}" destId="{DD9A730E-EBF9-4687-B3FD-4BE4B971749D}" srcOrd="2" destOrd="0" parTransId="{BDDA9093-9BE9-4386-B704-35D50C7372D6}" sibTransId="{DFD25E8A-8544-4CCE-8FA5-D28BBA2C8FE5}"/>
    <dgm:cxn modelId="{7CFD128D-D758-415B-BBB4-CCC904E8BE1A}" type="presOf" srcId="{FD0B7967-D411-4550-9661-B6C403E7ED5C}" destId="{7499CADE-53D4-44D4-A952-16CCCA189FB0}" srcOrd="0" destOrd="0" presId="urn:microsoft.com/office/officeart/2008/layout/VerticalCurvedList"/>
    <dgm:cxn modelId="{B4FE0793-CBC9-4F42-9982-58096BEF7E65}" srcId="{FD0B7967-D411-4550-9661-B6C403E7ED5C}" destId="{DA5E99FF-AA64-4D96-BAC3-4ED9723877D7}" srcOrd="1" destOrd="0" parTransId="{21125853-C565-4AE9-B5DA-678A129B6F5A}" sibTransId="{03B0B60C-F5AB-471D-B1C7-32EF77CA085B}"/>
    <dgm:cxn modelId="{13E2B7D3-B9D5-48A5-99CD-F7EDE63A5B6B}" type="presOf" srcId="{883F386D-E8D9-48D7-A753-691C14F6B3BA}" destId="{CC488DBD-1924-4505-8202-C068F68319B8}" srcOrd="0" destOrd="0" presId="urn:microsoft.com/office/officeart/2008/layout/VerticalCurvedList"/>
    <dgm:cxn modelId="{A1D1D308-02FD-4A06-8ED2-919E8F5C3FA1}" type="presParOf" srcId="{7499CADE-53D4-44D4-A952-16CCCA189FB0}" destId="{CD42A754-160E-4221-AABB-6BF4146CCB40}" srcOrd="0" destOrd="0" presId="urn:microsoft.com/office/officeart/2008/layout/VerticalCurvedList"/>
    <dgm:cxn modelId="{13E8C64F-E748-4D37-A796-A360D6610D40}" type="presParOf" srcId="{CD42A754-160E-4221-AABB-6BF4146CCB40}" destId="{EE933D3E-EE67-45E7-A3D5-DC4B950E6F2D}" srcOrd="0" destOrd="0" presId="urn:microsoft.com/office/officeart/2008/layout/VerticalCurvedList"/>
    <dgm:cxn modelId="{21B9987F-EAD7-4471-8F94-AD04721FC414}" type="presParOf" srcId="{EE933D3E-EE67-45E7-A3D5-DC4B950E6F2D}" destId="{58D7AC17-C33D-4515-A035-E84804E3EDE5}" srcOrd="0" destOrd="0" presId="urn:microsoft.com/office/officeart/2008/layout/VerticalCurvedList"/>
    <dgm:cxn modelId="{F6886927-4462-4433-AD03-741EFB15B563}" type="presParOf" srcId="{EE933D3E-EE67-45E7-A3D5-DC4B950E6F2D}" destId="{C2EC361E-C0A0-4AD0-8EA1-492CFB51F158}" srcOrd="1" destOrd="0" presId="urn:microsoft.com/office/officeart/2008/layout/VerticalCurvedList"/>
    <dgm:cxn modelId="{82021254-83DE-45FB-9B87-3962DEF4C950}" type="presParOf" srcId="{EE933D3E-EE67-45E7-A3D5-DC4B950E6F2D}" destId="{D8CB27BD-B906-408F-A5FB-10A2FABDD28E}" srcOrd="2" destOrd="0" presId="urn:microsoft.com/office/officeart/2008/layout/VerticalCurvedList"/>
    <dgm:cxn modelId="{4942D5C8-94F8-4D00-9473-580FA99BBEBB}" type="presParOf" srcId="{EE933D3E-EE67-45E7-A3D5-DC4B950E6F2D}" destId="{A33B4FF4-9669-4C0F-A3A4-F03EB0100FAE}" srcOrd="3" destOrd="0" presId="urn:microsoft.com/office/officeart/2008/layout/VerticalCurvedList"/>
    <dgm:cxn modelId="{18A9A44D-CA5F-4052-93D6-15F60EC83F89}" type="presParOf" srcId="{CD42A754-160E-4221-AABB-6BF4146CCB40}" destId="{CC488DBD-1924-4505-8202-C068F68319B8}" srcOrd="1" destOrd="0" presId="urn:microsoft.com/office/officeart/2008/layout/VerticalCurvedList"/>
    <dgm:cxn modelId="{FEF9CC1D-290D-43C4-8959-617B67FC99C3}" type="presParOf" srcId="{CD42A754-160E-4221-AABB-6BF4146CCB40}" destId="{FB414FC3-CCA0-4E79-805E-059C77B2DE87}" srcOrd="2" destOrd="0" presId="urn:microsoft.com/office/officeart/2008/layout/VerticalCurvedList"/>
    <dgm:cxn modelId="{6DFF2034-CDC7-44B8-B16B-8348A99F36C1}" type="presParOf" srcId="{FB414FC3-CCA0-4E79-805E-059C77B2DE87}" destId="{2D04D3B4-0E9E-412C-8ACC-3A2417640A71}" srcOrd="0" destOrd="0" presId="urn:microsoft.com/office/officeart/2008/layout/VerticalCurvedList"/>
    <dgm:cxn modelId="{16CE7056-C236-44FB-813A-E01E7CA00E49}" type="presParOf" srcId="{CD42A754-160E-4221-AABB-6BF4146CCB40}" destId="{A63DE258-BE23-4B49-9302-A16955250C82}" srcOrd="3" destOrd="0" presId="urn:microsoft.com/office/officeart/2008/layout/VerticalCurvedList"/>
    <dgm:cxn modelId="{C95C8B04-4D99-49D0-81E2-2F69E9729771}" type="presParOf" srcId="{CD42A754-160E-4221-AABB-6BF4146CCB40}" destId="{972EBB1B-9B5D-4339-BC61-2D9691F5B02A}" srcOrd="4" destOrd="0" presId="urn:microsoft.com/office/officeart/2008/layout/VerticalCurvedList"/>
    <dgm:cxn modelId="{EF60CEE5-5839-41C7-B89E-1DCE7E3803F8}" type="presParOf" srcId="{972EBB1B-9B5D-4339-BC61-2D9691F5B02A}" destId="{01062F19-B0ED-4D14-8CE5-C1A4B3360D4A}" srcOrd="0" destOrd="0" presId="urn:microsoft.com/office/officeart/2008/layout/VerticalCurvedList"/>
    <dgm:cxn modelId="{BB1B7ABB-9701-4E44-BB47-17339C22EDBE}" type="presParOf" srcId="{CD42A754-160E-4221-AABB-6BF4146CCB40}" destId="{2A139918-A729-4785-9071-30849C239A36}" srcOrd="5" destOrd="0" presId="urn:microsoft.com/office/officeart/2008/layout/VerticalCurvedList"/>
    <dgm:cxn modelId="{2908D20F-0532-49A2-957A-3449B21F7D6B}" type="presParOf" srcId="{CD42A754-160E-4221-AABB-6BF4146CCB40}" destId="{8184A38E-721B-4BED-B9F0-FB7E5D96D6E3}" srcOrd="6" destOrd="0" presId="urn:microsoft.com/office/officeart/2008/layout/VerticalCurvedList"/>
    <dgm:cxn modelId="{8EE168A4-E4BF-4057-B533-DBD55CE91248}" type="presParOf" srcId="{8184A38E-721B-4BED-B9F0-FB7E5D96D6E3}" destId="{10D224C1-D8C0-4973-B9A2-12E1F962E9C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999DF-3360-448B-A337-DD7D67BF92E5}">
      <dsp:nvSpPr>
        <dsp:cNvPr id="0" name=""/>
        <dsp:cNvSpPr/>
      </dsp:nvSpPr>
      <dsp:spPr>
        <a:xfrm>
          <a:off x="0" y="631465"/>
          <a:ext cx="9122642" cy="2474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Facial recognition uses AI to identify individuals. Our project explores this technology, its functionalities.</a:t>
          </a:r>
        </a:p>
      </dsp:txBody>
      <dsp:txXfrm>
        <a:off x="120798" y="752263"/>
        <a:ext cx="8881046" cy="2232954"/>
      </dsp:txXfrm>
    </dsp:sp>
    <dsp:sp modelId="{E0FC6D8B-2DC7-4321-AAD2-CF253738D306}">
      <dsp:nvSpPr>
        <dsp:cNvPr id="0" name=""/>
        <dsp:cNvSpPr/>
      </dsp:nvSpPr>
      <dsp:spPr>
        <a:xfrm>
          <a:off x="0" y="3235615"/>
          <a:ext cx="9122642" cy="2474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Its potential applications in attendance, access control, and more.</a:t>
          </a:r>
        </a:p>
      </dsp:txBody>
      <dsp:txXfrm>
        <a:off x="120798" y="3356413"/>
        <a:ext cx="8881046" cy="2232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E1497-6858-471D-8756-5A8BA1795C51}">
      <dsp:nvSpPr>
        <dsp:cNvPr id="0" name=""/>
        <dsp:cNvSpPr/>
      </dsp:nvSpPr>
      <dsp:spPr>
        <a:xfrm>
          <a:off x="0" y="2798"/>
          <a:ext cx="5715000" cy="12951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Face Detector</a:t>
          </a:r>
        </a:p>
      </dsp:txBody>
      <dsp:txXfrm>
        <a:off x="63226" y="66024"/>
        <a:ext cx="5588548" cy="11687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AC4112-AAF1-472B-B468-ACA75DDA1ABF}">
      <dsp:nvSpPr>
        <dsp:cNvPr id="0" name=""/>
        <dsp:cNvSpPr/>
      </dsp:nvSpPr>
      <dsp:spPr>
        <a:xfrm rot="5400000">
          <a:off x="2448521" y="1669961"/>
          <a:ext cx="1476936" cy="16814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90526-11F1-49E7-9360-5F2488D37B8A}">
      <dsp:nvSpPr>
        <dsp:cNvPr id="0" name=""/>
        <dsp:cNvSpPr/>
      </dsp:nvSpPr>
      <dsp:spPr>
        <a:xfrm>
          <a:off x="654145" y="66892"/>
          <a:ext cx="5670362" cy="17403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bg1"/>
              </a:solidFill>
              <a:latin typeface="Helios"/>
            </a:rPr>
            <a:t>Impact on Academic Performance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739116" y="151863"/>
        <a:ext cx="5500420" cy="1570382"/>
      </dsp:txXfrm>
    </dsp:sp>
    <dsp:sp modelId="{63CD61A7-2AE2-4736-9D3E-DF810CE05A90}">
      <dsp:nvSpPr>
        <dsp:cNvPr id="0" name=""/>
        <dsp:cNvSpPr/>
      </dsp:nvSpPr>
      <dsp:spPr>
        <a:xfrm>
          <a:off x="4543515" y="198726"/>
          <a:ext cx="1808292" cy="140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BF45D2-8924-4522-AC51-2787DFEB5AB8}">
      <dsp:nvSpPr>
        <dsp:cNvPr id="0" name=""/>
        <dsp:cNvSpPr/>
      </dsp:nvSpPr>
      <dsp:spPr>
        <a:xfrm rot="5400000">
          <a:off x="4635159" y="3624919"/>
          <a:ext cx="1476936" cy="1681440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322BD8-2060-4703-9E74-43159FBDC140}">
      <dsp:nvSpPr>
        <dsp:cNvPr id="0" name=""/>
        <dsp:cNvSpPr/>
      </dsp:nvSpPr>
      <dsp:spPr>
        <a:xfrm>
          <a:off x="3290765" y="1987705"/>
          <a:ext cx="4392483" cy="17403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>
              <a:solidFill>
                <a:schemeClr val="bg1"/>
              </a:solidFill>
              <a:latin typeface="Helios"/>
            </a:rPr>
            <a:t>Enhanced Learning Technology</a:t>
          </a:r>
          <a:endParaRPr lang="en-US" sz="3500" kern="1200" dirty="0">
            <a:solidFill>
              <a:schemeClr val="bg1"/>
            </a:solidFill>
          </a:endParaRPr>
        </a:p>
      </dsp:txBody>
      <dsp:txXfrm>
        <a:off x="3375736" y="2072676"/>
        <a:ext cx="4222541" cy="1570382"/>
      </dsp:txXfrm>
    </dsp:sp>
    <dsp:sp modelId="{32287195-3618-4303-82D6-7638C69ECB38}">
      <dsp:nvSpPr>
        <dsp:cNvPr id="0" name=""/>
        <dsp:cNvSpPr/>
      </dsp:nvSpPr>
      <dsp:spPr>
        <a:xfrm>
          <a:off x="6730152" y="2153685"/>
          <a:ext cx="1808292" cy="1406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4033D0-B7BE-4B0F-A33E-1F798268C036}">
      <dsp:nvSpPr>
        <dsp:cNvPr id="0" name=""/>
        <dsp:cNvSpPr/>
      </dsp:nvSpPr>
      <dsp:spPr>
        <a:xfrm>
          <a:off x="6096004" y="3872563"/>
          <a:ext cx="4467469" cy="174032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Real-time processing with high Accuracy </a:t>
          </a:r>
        </a:p>
      </dsp:txBody>
      <dsp:txXfrm>
        <a:off x="6180975" y="3957534"/>
        <a:ext cx="4297527" cy="15703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C361E-C0A0-4AD0-8EA1-492CFB51F158}">
      <dsp:nvSpPr>
        <dsp:cNvPr id="0" name=""/>
        <dsp:cNvSpPr/>
      </dsp:nvSpPr>
      <dsp:spPr>
        <a:xfrm>
          <a:off x="-7237036" y="-1106741"/>
          <a:ext cx="8616629" cy="8616629"/>
        </a:xfrm>
        <a:prstGeom prst="blockArc">
          <a:avLst>
            <a:gd name="adj1" fmla="val 18900000"/>
            <a:gd name="adj2" fmla="val 2700000"/>
            <a:gd name="adj3" fmla="val 251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88DBD-1924-4505-8202-C068F68319B8}">
      <dsp:nvSpPr>
        <dsp:cNvPr id="0" name=""/>
        <dsp:cNvSpPr/>
      </dsp:nvSpPr>
      <dsp:spPr>
        <a:xfrm>
          <a:off x="888756" y="640314"/>
          <a:ext cx="8768788" cy="1280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50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This project has demonstrated the potential of AI-powered facial</a:t>
          </a:r>
        </a:p>
      </dsp:txBody>
      <dsp:txXfrm>
        <a:off x="888756" y="640314"/>
        <a:ext cx="8768788" cy="1280629"/>
      </dsp:txXfrm>
    </dsp:sp>
    <dsp:sp modelId="{2D04D3B4-0E9E-412C-8ACC-3A2417640A71}">
      <dsp:nvSpPr>
        <dsp:cNvPr id="0" name=""/>
        <dsp:cNvSpPr/>
      </dsp:nvSpPr>
      <dsp:spPr>
        <a:xfrm>
          <a:off x="88363" y="480236"/>
          <a:ext cx="1600786" cy="16007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3DE258-BE23-4B49-9302-A16955250C82}">
      <dsp:nvSpPr>
        <dsp:cNvPr id="0" name=""/>
        <dsp:cNvSpPr/>
      </dsp:nvSpPr>
      <dsp:spPr>
        <a:xfrm>
          <a:off x="1354265" y="2561258"/>
          <a:ext cx="8303279" cy="1280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50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system achieved an accuracy rate in recognizing faces by its AI-powered face detector.</a:t>
          </a:r>
        </a:p>
      </dsp:txBody>
      <dsp:txXfrm>
        <a:off x="1354265" y="2561258"/>
        <a:ext cx="8303279" cy="1280629"/>
      </dsp:txXfrm>
    </dsp:sp>
    <dsp:sp modelId="{01062F19-B0ED-4D14-8CE5-C1A4B3360D4A}">
      <dsp:nvSpPr>
        <dsp:cNvPr id="0" name=""/>
        <dsp:cNvSpPr/>
      </dsp:nvSpPr>
      <dsp:spPr>
        <a:xfrm>
          <a:off x="553872" y="2401180"/>
          <a:ext cx="1600786" cy="16007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139918-A729-4785-9071-30849C239A36}">
      <dsp:nvSpPr>
        <dsp:cNvPr id="0" name=""/>
        <dsp:cNvSpPr/>
      </dsp:nvSpPr>
      <dsp:spPr>
        <a:xfrm>
          <a:off x="888756" y="4482202"/>
          <a:ext cx="8768788" cy="12806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50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limitations of your current prototype and future improvements you plan to make.</a:t>
          </a:r>
        </a:p>
      </dsp:txBody>
      <dsp:txXfrm>
        <a:off x="888756" y="4482202"/>
        <a:ext cx="8768788" cy="1280629"/>
      </dsp:txXfrm>
    </dsp:sp>
    <dsp:sp modelId="{10D224C1-D8C0-4973-B9A2-12E1F962E9CD}">
      <dsp:nvSpPr>
        <dsp:cNvPr id="0" name=""/>
        <dsp:cNvSpPr/>
      </dsp:nvSpPr>
      <dsp:spPr>
        <a:xfrm>
          <a:off x="88363" y="4322124"/>
          <a:ext cx="1600786" cy="16007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216F-B6F3-430C-ACC0-BBB12D4518A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9F45B-1B7A-41E6-872F-DB07659BF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51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9F45B-1B7A-41E6-872F-DB07659BF9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41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4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7708610" y="-412494"/>
            <a:ext cx="18562305" cy="8555165"/>
            <a:chOff x="0" y="0"/>
            <a:chExt cx="406400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144000" y="2051466"/>
            <a:ext cx="12503082" cy="10287000"/>
            <a:chOff x="0" y="0"/>
            <a:chExt cx="6184570" cy="508839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184570" cy="5088399"/>
            </a:xfrm>
            <a:custGeom>
              <a:avLst/>
              <a:gdLst/>
              <a:ahLst/>
              <a:cxnLst/>
              <a:rect l="l" t="t" r="r" b="b"/>
              <a:pathLst>
                <a:path w="6184570" h="5088399">
                  <a:moveTo>
                    <a:pt x="3433653" y="2544200"/>
                  </a:moveTo>
                  <a:lnTo>
                    <a:pt x="6184570" y="5088399"/>
                  </a:lnTo>
                  <a:lnTo>
                    <a:pt x="2750917" y="5088399"/>
                  </a:lnTo>
                  <a:lnTo>
                    <a:pt x="0" y="2544200"/>
                  </a:lnTo>
                  <a:lnTo>
                    <a:pt x="2750917" y="0"/>
                  </a:lnTo>
                  <a:lnTo>
                    <a:pt x="6184570" y="0"/>
                  </a:lnTo>
                  <a:lnTo>
                    <a:pt x="3433653" y="2544200"/>
                  </a:lnTo>
                  <a:close/>
                </a:path>
              </a:pathLst>
            </a:custGeom>
            <a:blipFill>
              <a:blip r:embed="rId2"/>
              <a:stretch>
                <a:fillRect l="-11745" r="-11745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006848" y="6804594"/>
            <a:ext cx="7555842" cy="3482406"/>
            <a:chOff x="0" y="0"/>
            <a:chExt cx="406400" cy="1873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329151" y="4735198"/>
            <a:ext cx="8899039" cy="434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1.Masrafi Al-Amin (221-15-5226)</a:t>
            </a:r>
          </a:p>
          <a:p>
            <a:pPr algn="just">
              <a:lnSpc>
                <a:spcPts val="3779"/>
              </a:lnSpc>
            </a:pPr>
            <a:endParaRPr lang="en-US" sz="2700" spc="135" dirty="0">
              <a:solidFill>
                <a:srgbClr val="000000"/>
              </a:solidFill>
              <a:latin typeface="Helios Bold"/>
            </a:endParaRPr>
          </a:p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2.Arefeen Ahammad (221-15-5080)</a:t>
            </a:r>
          </a:p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 </a:t>
            </a:r>
          </a:p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3.Md. </a:t>
            </a:r>
            <a:r>
              <a:rPr lang="en-US" sz="2700" spc="135" dirty="0" err="1">
                <a:solidFill>
                  <a:srgbClr val="000000"/>
                </a:solidFill>
                <a:latin typeface="Helios Bold"/>
              </a:rPr>
              <a:t>Fardin</a:t>
            </a: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 Ahsan (221-15-5496)</a:t>
            </a:r>
          </a:p>
          <a:p>
            <a:pPr algn="just">
              <a:lnSpc>
                <a:spcPts val="3779"/>
              </a:lnSpc>
            </a:pPr>
            <a:endParaRPr lang="en-US" sz="2700" spc="135" dirty="0">
              <a:solidFill>
                <a:srgbClr val="000000"/>
              </a:solidFill>
              <a:latin typeface="Helios Bold"/>
            </a:endParaRPr>
          </a:p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4.Md. Misbah Uddin (221-15-5085)</a:t>
            </a:r>
          </a:p>
          <a:p>
            <a:pPr algn="just">
              <a:lnSpc>
                <a:spcPts val="3779"/>
              </a:lnSpc>
            </a:pPr>
            <a:endParaRPr lang="en-US" sz="2700" spc="135" dirty="0">
              <a:solidFill>
                <a:srgbClr val="000000"/>
              </a:solidFill>
              <a:latin typeface="Helios Bold"/>
            </a:endParaRPr>
          </a:p>
          <a:p>
            <a:pPr algn="just">
              <a:lnSpc>
                <a:spcPts val="3779"/>
              </a:lnSpc>
            </a:pP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5. </a:t>
            </a:r>
            <a:r>
              <a:rPr lang="en-US" sz="2700" spc="135" dirty="0" err="1">
                <a:solidFill>
                  <a:srgbClr val="000000"/>
                </a:solidFill>
                <a:latin typeface="Helios Bold"/>
              </a:rPr>
              <a:t>Sanjida</a:t>
            </a: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 </a:t>
            </a:r>
            <a:r>
              <a:rPr lang="en-US" sz="2700" spc="135" dirty="0" err="1">
                <a:solidFill>
                  <a:srgbClr val="000000"/>
                </a:solidFill>
                <a:latin typeface="Helios Bold"/>
              </a:rPr>
              <a:t>Akter</a:t>
            </a: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 </a:t>
            </a:r>
            <a:r>
              <a:rPr lang="en-US" sz="2700" spc="135" dirty="0" err="1">
                <a:solidFill>
                  <a:srgbClr val="000000"/>
                </a:solidFill>
                <a:latin typeface="Helios Bold"/>
              </a:rPr>
              <a:t>Bably</a:t>
            </a:r>
            <a:r>
              <a:rPr lang="en-US" sz="2700" spc="135" dirty="0">
                <a:solidFill>
                  <a:srgbClr val="000000"/>
                </a:solidFill>
                <a:latin typeface="Helios Bold"/>
              </a:rPr>
              <a:t> (221-15-5615)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44961" y="1099987"/>
            <a:ext cx="9249894" cy="16671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73"/>
              </a:lnSpc>
            </a:pPr>
            <a:r>
              <a:rPr lang="en-US" sz="6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Online Face Recognition Attendance System</a:t>
            </a:r>
            <a:endParaRPr lang="en-US" sz="6600" b="1" dirty="0">
              <a:solidFill>
                <a:srgbClr val="000000"/>
              </a:solidFill>
              <a:latin typeface="DM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4157561" y="0"/>
            <a:ext cx="14753038" cy="3370693"/>
            <a:chOff x="0" y="0"/>
            <a:chExt cx="819809" cy="187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9809" cy="187305"/>
            </a:xfrm>
            <a:custGeom>
              <a:avLst/>
              <a:gdLst/>
              <a:ahLst/>
              <a:cxnLst/>
              <a:rect l="l" t="t" r="r" b="b"/>
              <a:pathLst>
                <a:path w="819809" h="187305">
                  <a:moveTo>
                    <a:pt x="203200" y="0"/>
                  </a:moveTo>
                  <a:lnTo>
                    <a:pt x="616609" y="0"/>
                  </a:lnTo>
                  <a:lnTo>
                    <a:pt x="819809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27000" y="-38100"/>
              <a:ext cx="565809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335506" y="-1070907"/>
            <a:ext cx="6243730" cy="6214407"/>
            <a:chOff x="0" y="0"/>
            <a:chExt cx="8324973" cy="828587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324973" cy="8285876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20E20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036457" y="2033817"/>
              <a:ext cx="6252059" cy="6252059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8223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2191296" y="4343495"/>
              <a:ext cx="3942380" cy="3942380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E4E4E4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2446441"/>
            <a:ext cx="13335506" cy="7840559"/>
          </a:xfrm>
          <a:custGeom>
            <a:avLst/>
            <a:gdLst/>
            <a:ahLst/>
            <a:cxnLst/>
            <a:rect l="l" t="t" r="r" b="b"/>
            <a:pathLst>
              <a:path w="13335506" h="7840559">
                <a:moveTo>
                  <a:pt x="0" y="0"/>
                </a:moveTo>
                <a:lnTo>
                  <a:pt x="13335506" y="0"/>
                </a:lnTo>
                <a:lnTo>
                  <a:pt x="13335506" y="7840559"/>
                </a:lnTo>
                <a:lnTo>
                  <a:pt x="0" y="78405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4" r="-3269" b="-18767"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20867" y="857250"/>
            <a:ext cx="813390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Any question?</a:t>
            </a:r>
          </a:p>
          <a:p>
            <a:pPr algn="ctr">
              <a:lnSpc>
                <a:spcPts val="12880"/>
              </a:lnSpc>
            </a:pPr>
            <a:endParaRPr lang="en-US" sz="920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6156465" y="3173939"/>
            <a:ext cx="5975069" cy="5678323"/>
          </a:xfrm>
          <a:custGeom>
            <a:avLst/>
            <a:gdLst/>
            <a:ahLst/>
            <a:cxnLst/>
            <a:rect l="l" t="t" r="r" b="b"/>
            <a:pathLst>
              <a:path w="5975069" h="5678323">
                <a:moveTo>
                  <a:pt x="0" y="0"/>
                </a:moveTo>
                <a:lnTo>
                  <a:pt x="5975070" y="0"/>
                </a:lnTo>
                <a:lnTo>
                  <a:pt x="5975070" y="5678323"/>
                </a:lnTo>
                <a:lnTo>
                  <a:pt x="0" y="5678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225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"/>
            <a:ext cx="6188300" cy="10287000"/>
          </a:xfrm>
          <a:custGeom>
            <a:avLst/>
            <a:gdLst/>
            <a:ahLst/>
            <a:cxnLst/>
            <a:rect l="l" t="t" r="r" b="b"/>
            <a:pathLst>
              <a:path w="6188300" h="10287000">
                <a:moveTo>
                  <a:pt x="0" y="0"/>
                </a:moveTo>
                <a:lnTo>
                  <a:pt x="6188300" y="0"/>
                </a:lnTo>
                <a:lnTo>
                  <a:pt x="61883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8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633746" y="385762"/>
            <a:ext cx="7285740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Introduction</a:t>
            </a:r>
          </a:p>
        </p:txBody>
      </p:sp>
      <p:grpSp>
        <p:nvGrpSpPr>
          <p:cNvPr id="5" name="Group 5"/>
          <p:cNvGrpSpPr/>
          <p:nvPr/>
        </p:nvGrpSpPr>
        <p:grpSpPr>
          <a:xfrm rot="16200000">
            <a:off x="7047288" y="3740033"/>
            <a:ext cx="551924" cy="310858"/>
            <a:chOff x="0" y="0"/>
            <a:chExt cx="812800" cy="45779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457791"/>
            </a:xfrm>
            <a:custGeom>
              <a:avLst/>
              <a:gdLst/>
              <a:ahLst/>
              <a:cxnLst/>
              <a:rect l="l" t="t" r="r" b="b"/>
              <a:pathLst>
                <a:path w="812800" h="457791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27000" y="23174"/>
              <a:ext cx="558800" cy="22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814230" y="9110662"/>
            <a:ext cx="5765006" cy="1323975"/>
            <a:chOff x="0" y="0"/>
            <a:chExt cx="7686674" cy="176530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686674" cy="1765300"/>
              <a:chOff x="0" y="0"/>
              <a:chExt cx="1049690" cy="24106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049690" cy="241069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241069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241069"/>
                    </a:lnTo>
                    <a:lnTo>
                      <a:pt x="0" y="241069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127000" y="-38100"/>
                <a:ext cx="795690" cy="2791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942883" y="475615"/>
              <a:ext cx="2698286" cy="785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introduction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 rot="16200000">
            <a:off x="7047288" y="6407033"/>
            <a:ext cx="551924" cy="310858"/>
            <a:chOff x="0" y="0"/>
            <a:chExt cx="812800" cy="45779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457791"/>
            </a:xfrm>
            <a:custGeom>
              <a:avLst/>
              <a:gdLst/>
              <a:ahLst/>
              <a:cxnLst/>
              <a:rect l="l" t="t" r="r" b="b"/>
              <a:pathLst>
                <a:path w="812800" h="457791">
                  <a:moveTo>
                    <a:pt x="406400" y="457791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57791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27000" y="23174"/>
              <a:ext cx="558800" cy="222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6727670-0D0B-47B3-872E-67A56BD2F1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1855385"/>
              </p:ext>
            </p:extLst>
          </p:nvPr>
        </p:nvGraphicFramePr>
        <p:xfrm>
          <a:off x="8458200" y="2159038"/>
          <a:ext cx="9122642" cy="634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249" y="579774"/>
            <a:ext cx="11966751" cy="1334293"/>
            <a:chOff x="-4447" y="-607864"/>
            <a:chExt cx="1283836" cy="351419"/>
          </a:xfrm>
        </p:grpSpPr>
        <p:sp>
          <p:nvSpPr>
            <p:cNvPr id="11" name="Freeform 11"/>
            <p:cNvSpPr/>
            <p:nvPr/>
          </p:nvSpPr>
          <p:spPr>
            <a:xfrm>
              <a:off x="-4447" y="-592603"/>
              <a:ext cx="1283836" cy="336158"/>
            </a:xfrm>
            <a:custGeom>
              <a:avLst/>
              <a:gdLst/>
              <a:ahLst/>
              <a:cxnLst/>
              <a:rect l="l" t="t" r="r" b="b"/>
              <a:pathLst>
                <a:path w="1205814" h="282700">
                  <a:moveTo>
                    <a:pt x="0" y="0"/>
                  </a:moveTo>
                  <a:lnTo>
                    <a:pt x="1205814" y="0"/>
                  </a:lnTo>
                  <a:lnTo>
                    <a:pt x="1205814" y="282700"/>
                  </a:lnTo>
                  <a:lnTo>
                    <a:pt x="0" y="282700"/>
                  </a:lnTo>
                  <a:close/>
                </a:path>
              </a:pathLst>
            </a:custGeom>
            <a:solidFill>
              <a:srgbClr val="E4E4E4"/>
            </a:solidFill>
            <a:ln w="9525" cap="sq">
              <a:solidFill>
                <a:srgbClr val="2A2E3A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2920" y="-607864"/>
              <a:ext cx="1205814" cy="33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8730"/>
                </a:lnSpc>
              </a:pPr>
              <a:r>
                <a:rPr lang="en-US" sz="6600" b="1" dirty="0">
                  <a:solidFill>
                    <a:schemeClr val="accent6">
                      <a:lumMod val="50000"/>
                    </a:schemeClr>
                  </a:solidFill>
                  <a:latin typeface="DM Sans Bold"/>
                </a:rPr>
                <a:t>Project vision and mission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3779" y="3334543"/>
            <a:ext cx="11966751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Saving time for teachers &amp; giving digital service to all the students.</a:t>
            </a: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14447117" y="-331087"/>
            <a:ext cx="7681766" cy="3540443"/>
            <a:chOff x="0" y="0"/>
            <a:chExt cx="406400" cy="1873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>
                <a:alpha val="8000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8" name="Freeform 10">
            <a:extLst>
              <a:ext uri="{FF2B5EF4-FFF2-40B4-BE49-F238E27FC236}">
                <a16:creationId xmlns:a16="http://schemas.microsoft.com/office/drawing/2014/main" id="{B385BB76-FC6E-473B-8F8D-EB40F82C0C41}"/>
              </a:ext>
            </a:extLst>
          </p:cNvPr>
          <p:cNvSpPr/>
          <p:nvPr/>
        </p:nvSpPr>
        <p:spPr>
          <a:xfrm>
            <a:off x="533400" y="3533113"/>
            <a:ext cx="841551" cy="695987"/>
          </a:xfrm>
          <a:custGeom>
            <a:avLst/>
            <a:gdLst/>
            <a:ahLst/>
            <a:cxnLst/>
            <a:rect l="l" t="t" r="r" b="b"/>
            <a:pathLst>
              <a:path w="1132252" h="1132252">
                <a:moveTo>
                  <a:pt x="0" y="0"/>
                </a:moveTo>
                <a:lnTo>
                  <a:pt x="1132252" y="0"/>
                </a:lnTo>
                <a:lnTo>
                  <a:pt x="1132252" y="1132252"/>
                </a:lnTo>
                <a:lnTo>
                  <a:pt x="0" y="113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C33959DA-29FB-4FDE-B396-53680CF190D3}"/>
              </a:ext>
            </a:extLst>
          </p:cNvPr>
          <p:cNvSpPr/>
          <p:nvPr/>
        </p:nvSpPr>
        <p:spPr>
          <a:xfrm>
            <a:off x="533399" y="4803276"/>
            <a:ext cx="841551" cy="695987"/>
          </a:xfrm>
          <a:custGeom>
            <a:avLst/>
            <a:gdLst/>
            <a:ahLst/>
            <a:cxnLst/>
            <a:rect l="l" t="t" r="r" b="b"/>
            <a:pathLst>
              <a:path w="1132252" h="1132252">
                <a:moveTo>
                  <a:pt x="0" y="0"/>
                </a:moveTo>
                <a:lnTo>
                  <a:pt x="1132252" y="0"/>
                </a:lnTo>
                <a:lnTo>
                  <a:pt x="1132252" y="1132252"/>
                </a:lnTo>
                <a:lnTo>
                  <a:pt x="0" y="11322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E59477AD-1CD6-478E-8115-82C7C97695FA}"/>
              </a:ext>
            </a:extLst>
          </p:cNvPr>
          <p:cNvSpPr txBox="1"/>
          <p:nvPr/>
        </p:nvSpPr>
        <p:spPr>
          <a:xfrm>
            <a:off x="1453779" y="4594756"/>
            <a:ext cx="11966751" cy="7955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3200" dirty="0">
                <a:solidFill>
                  <a:srgbClr val="000000"/>
                </a:solidFill>
                <a:latin typeface="Canva Sans Bold"/>
              </a:rPr>
              <a:t>An automatic application to inter-connect all student </a:t>
            </a:r>
            <a:r>
              <a:rPr lang="en-US" sz="3200" dirty="0" err="1">
                <a:solidFill>
                  <a:srgbClr val="000000"/>
                </a:solidFill>
                <a:latin typeface="Canva Sans Bold"/>
              </a:rPr>
              <a:t>informations</a:t>
            </a:r>
            <a:endParaRPr lang="en-US" sz="3200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22" name="Rectangle: Top Corners Snipped 21">
            <a:extLst>
              <a:ext uri="{FF2B5EF4-FFF2-40B4-BE49-F238E27FC236}">
                <a16:creationId xmlns:a16="http://schemas.microsoft.com/office/drawing/2014/main" id="{4D765BD9-0930-4973-8641-C67E7127D17B}"/>
              </a:ext>
            </a:extLst>
          </p:cNvPr>
          <p:cNvSpPr/>
          <p:nvPr/>
        </p:nvSpPr>
        <p:spPr>
          <a:xfrm>
            <a:off x="6734753" y="7359814"/>
            <a:ext cx="3194421" cy="2205008"/>
          </a:xfrm>
          <a:prstGeom prst="snip2SameRect">
            <a:avLst/>
          </a:prstGeom>
          <a:gradFill flip="none" rotWithShape="1">
            <a:gsLst>
              <a:gs pos="0">
                <a:srgbClr val="8C52FF">
                  <a:tint val="66000"/>
                  <a:satMod val="160000"/>
                </a:srgbClr>
              </a:gs>
              <a:gs pos="50000">
                <a:srgbClr val="8C52FF">
                  <a:tint val="44500"/>
                  <a:satMod val="160000"/>
                </a:srgbClr>
              </a:gs>
              <a:gs pos="100000">
                <a:srgbClr val="8C52FF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Clock">
            <a:extLst>
              <a:ext uri="{FF2B5EF4-FFF2-40B4-BE49-F238E27FC236}">
                <a16:creationId xmlns:a16="http://schemas.microsoft.com/office/drawing/2014/main" id="{A6F360E0-F275-444D-884B-7B8CB82A2E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3090" y="7419224"/>
            <a:ext cx="1397746" cy="1397746"/>
          </a:xfrm>
          <a:prstGeom prst="rect">
            <a:avLst/>
          </a:prstGeom>
        </p:spPr>
      </p:pic>
      <p:sp>
        <p:nvSpPr>
          <p:cNvPr id="24" name="TextBox 40">
            <a:extLst>
              <a:ext uri="{FF2B5EF4-FFF2-40B4-BE49-F238E27FC236}">
                <a16:creationId xmlns:a16="http://schemas.microsoft.com/office/drawing/2014/main" id="{2FB8108D-BC6D-4E57-BDE9-FDB2FF50CAE3}"/>
              </a:ext>
            </a:extLst>
          </p:cNvPr>
          <p:cNvSpPr txBox="1"/>
          <p:nvPr/>
        </p:nvSpPr>
        <p:spPr>
          <a:xfrm>
            <a:off x="7239000" y="8876380"/>
            <a:ext cx="24384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148"/>
              </a:lnSpc>
            </a:pPr>
            <a:r>
              <a:rPr lang="en-US" sz="2800" dirty="0">
                <a:solidFill>
                  <a:schemeClr val="tx1">
                    <a:lumMod val="95000"/>
                    <a:lumOff val="5000"/>
                    <a:alpha val="28627"/>
                  </a:schemeClr>
                </a:solidFill>
                <a:latin typeface="Rubik Semi-Bold"/>
              </a:rPr>
              <a:t>Task Timeline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8BF72A1-C647-41F7-BB5E-64D034E485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072" y="6278479"/>
            <a:ext cx="6283336" cy="32882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09600" y="190500"/>
            <a:ext cx="798226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A20E20"/>
                </a:solidFill>
                <a:latin typeface="TT Hoves Bold"/>
              </a:rPr>
              <a:t>Home Page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038850F-2322-41D9-9F42-377C06AB6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" y="3669737"/>
            <a:ext cx="11866536" cy="642676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B3DD9-76E1-46A7-A544-C5A2E4080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61" y="-14853"/>
            <a:ext cx="11040532" cy="6210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8926" y="190500"/>
            <a:ext cx="798226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A20E20"/>
                </a:solidFill>
                <a:latin typeface="TT Hoves Bold"/>
              </a:rPr>
              <a:t>Student Details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A6CDD93-6988-4B1B-8E62-4A0A8E3844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8" y="4916030"/>
            <a:ext cx="9509072" cy="53625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70BF39-F37A-4417-8CBC-26F1C5F18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87" y="0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7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8926" y="190500"/>
            <a:ext cx="7982260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A20E20"/>
                </a:solidFill>
                <a:latin typeface="TT Hoves Bold"/>
              </a:rPr>
              <a:t>Train Data Set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70CB533-6FA1-4206-87C9-AD123AEAE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6" y="4509522"/>
            <a:ext cx="10668996" cy="56801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F334157-546F-40E7-A4F6-1462CCDF9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02" y="30351"/>
            <a:ext cx="10668996" cy="600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21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71FA1939-922D-4A0F-A53A-17460B913426}"/>
              </a:ext>
            </a:extLst>
          </p:cNvPr>
          <p:cNvGraphicFramePr/>
          <p:nvPr/>
        </p:nvGraphicFramePr>
        <p:xfrm>
          <a:off x="5867400" y="880588"/>
          <a:ext cx="5715000" cy="1300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4" name="Group 14"/>
          <p:cNvGrpSpPr/>
          <p:nvPr/>
        </p:nvGrpSpPr>
        <p:grpSpPr>
          <a:xfrm>
            <a:off x="13814230" y="9258300"/>
            <a:ext cx="5765006" cy="1028700"/>
            <a:chOff x="0" y="0"/>
            <a:chExt cx="7686674" cy="13716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942883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227470C-09A6-4295-B2B6-4006B7DD39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3603821"/>
            <a:ext cx="8534400" cy="5067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F94EA4-E506-4E25-9D43-3278969F67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" y="3626029"/>
            <a:ext cx="8968674" cy="504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4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28410" y="0"/>
            <a:ext cx="12259590" cy="2566292"/>
          </a:xfrm>
          <a:custGeom>
            <a:avLst/>
            <a:gdLst/>
            <a:ahLst/>
            <a:cxnLst/>
            <a:rect l="l" t="t" r="r" b="b"/>
            <a:pathLst>
              <a:path w="12259590" h="2566292">
                <a:moveTo>
                  <a:pt x="0" y="0"/>
                </a:moveTo>
                <a:lnTo>
                  <a:pt x="12259590" y="0"/>
                </a:lnTo>
                <a:lnTo>
                  <a:pt x="12259590" y="2566292"/>
                </a:lnTo>
                <a:lnTo>
                  <a:pt x="0" y="2566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8576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-3777921" y="2376440"/>
            <a:ext cx="7555842" cy="3482406"/>
            <a:chOff x="0" y="0"/>
            <a:chExt cx="406400" cy="1873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187305"/>
            </a:xfrm>
            <a:custGeom>
              <a:avLst/>
              <a:gdLst/>
              <a:ahLst/>
              <a:cxnLst/>
              <a:rect l="l" t="t" r="r" b="b"/>
              <a:pathLst>
                <a:path w="406400" h="187305">
                  <a:moveTo>
                    <a:pt x="203200" y="0"/>
                  </a:moveTo>
                  <a:lnTo>
                    <a:pt x="203200" y="0"/>
                  </a:lnTo>
                  <a:lnTo>
                    <a:pt x="406400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E8223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52400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-4109936" y="0"/>
            <a:ext cx="13253936" cy="3370693"/>
            <a:chOff x="0" y="0"/>
            <a:chExt cx="736505" cy="1873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36505" cy="187305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A20E2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482505" cy="225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-381000" y="121071"/>
            <a:ext cx="7159816" cy="3128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6600" b="1" dirty="0">
                <a:solidFill>
                  <a:schemeClr val="bg1"/>
                </a:solidFill>
                <a:latin typeface="Canva Sans Bold"/>
              </a:rPr>
              <a:t>Future Possibilities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27F510B-BF03-4375-8FFA-FD4A6D3080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0753574"/>
              </p:ext>
            </p:extLst>
          </p:nvPr>
        </p:nvGraphicFramePr>
        <p:xfrm>
          <a:off x="3352800" y="3709340"/>
          <a:ext cx="11049000" cy="5715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4477382" cy="10287000"/>
          </a:xfrm>
          <a:custGeom>
            <a:avLst/>
            <a:gdLst/>
            <a:ahLst/>
            <a:cxnLst/>
            <a:rect l="l" t="t" r="r" b="b"/>
            <a:pathLst>
              <a:path w="4477382" h="10287000">
                <a:moveTo>
                  <a:pt x="0" y="0"/>
                </a:moveTo>
                <a:lnTo>
                  <a:pt x="4477382" y="0"/>
                </a:lnTo>
                <a:lnTo>
                  <a:pt x="447738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478" r="-45691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287623" y="9258300"/>
            <a:ext cx="5765006" cy="1028700"/>
            <a:chOff x="0" y="0"/>
            <a:chExt cx="7686674" cy="137160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686674" cy="1371600"/>
              <a:chOff x="0" y="0"/>
              <a:chExt cx="1049690" cy="187305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049690" cy="187305"/>
              </a:xfrm>
              <a:custGeom>
                <a:avLst/>
                <a:gdLst/>
                <a:ahLst/>
                <a:cxnLst/>
                <a:rect l="l" t="t" r="r" b="b"/>
                <a:pathLst>
                  <a:path w="1049690" h="187305">
                    <a:moveTo>
                      <a:pt x="203200" y="0"/>
                    </a:moveTo>
                    <a:lnTo>
                      <a:pt x="846490" y="0"/>
                    </a:lnTo>
                    <a:lnTo>
                      <a:pt x="1049690" y="187305"/>
                    </a:lnTo>
                    <a:lnTo>
                      <a:pt x="0" y="187305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A20E2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127000" y="-38100"/>
                <a:ext cx="795690" cy="22540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3033168" y="475615"/>
              <a:ext cx="2698286" cy="3917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234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FFFFFF"/>
                  </a:solidFill>
                  <a:latin typeface="Helios Bold"/>
                </a:rPr>
                <a:t>Back to Agenda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853991" y="1028700"/>
            <a:ext cx="1140530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199"/>
              </a:lnSpc>
            </a:pPr>
            <a:r>
              <a:rPr lang="en-US" sz="8499">
                <a:solidFill>
                  <a:srgbClr val="A20E20"/>
                </a:solidFill>
                <a:latin typeface="TT Hoves Bold"/>
              </a:rPr>
              <a:t>Conclusion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65712994-B6E8-408F-BEDB-3FA3926CF3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9345591"/>
              </p:ext>
            </p:extLst>
          </p:nvPr>
        </p:nvGraphicFramePr>
        <p:xfrm>
          <a:off x="6248400" y="2195291"/>
          <a:ext cx="9745909" cy="64031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D72CE8B-E906-4881-81D8-F42AD1631F85}"/>
              </a:ext>
            </a:extLst>
          </p:cNvPr>
          <p:cNvGrpSpPr/>
          <p:nvPr/>
        </p:nvGrpSpPr>
        <p:grpSpPr>
          <a:xfrm>
            <a:off x="7647547" y="8496300"/>
            <a:ext cx="8254273" cy="1330960"/>
            <a:chOff x="1407490" y="2661920"/>
            <a:chExt cx="8254273" cy="13309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4E48813-5FDD-4A2D-BE50-85AA7756144F}"/>
                </a:ext>
              </a:extLst>
            </p:cNvPr>
            <p:cNvSpPr/>
            <p:nvPr/>
          </p:nvSpPr>
          <p:spPr>
            <a:xfrm>
              <a:off x="1407490" y="2661920"/>
              <a:ext cx="8254273" cy="133096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D92D6C-5F4C-456C-9EFB-D50361516ED9}"/>
                </a:ext>
              </a:extLst>
            </p:cNvPr>
            <p:cNvSpPr txBox="1"/>
            <p:nvPr/>
          </p:nvSpPr>
          <p:spPr>
            <a:xfrm>
              <a:off x="1407490" y="2661920"/>
              <a:ext cx="8254273" cy="133096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56450" tIns="71120" rIns="71120" bIns="71120" numCol="1" spcCol="1270" anchor="ctr" anchorCtr="0">
              <a:noAutofit/>
            </a:bodyPr>
            <a:lstStyle/>
            <a:p>
              <a:pPr marL="0" lvl="0" indent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dirty="0">
                  <a:solidFill>
                    <a:schemeClr val="bg1"/>
                  </a:solidFill>
                  <a:latin typeface="Helios"/>
                </a:rPr>
                <a:t>Invite feedback and suggestions for further refinement for our project</a:t>
              </a:r>
              <a:endParaRPr lang="en-US" sz="28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EBA80002-7559-4742-9306-1FE30B9563DF}"/>
              </a:ext>
            </a:extLst>
          </p:cNvPr>
          <p:cNvSpPr/>
          <p:nvPr/>
        </p:nvSpPr>
        <p:spPr>
          <a:xfrm>
            <a:off x="6950050" y="8343900"/>
            <a:ext cx="1508150" cy="1587500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4F9061-2EEB-4588-98ED-8C774AC4BA68}">
  <we:reference id="wa200001409" version="2.0.0.0" store="en-US" storeType="OMEX"/>
  <we:alternateReferences>
    <we:reference id="WA200001409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203</Words>
  <Application>Microsoft Office PowerPoint</Application>
  <PresentationFormat>Custom</PresentationFormat>
  <Paragraphs>40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Helios Bold</vt:lpstr>
      <vt:lpstr>Rubik Semi-Bold</vt:lpstr>
      <vt:lpstr>Times New Roman</vt:lpstr>
      <vt:lpstr>Helios</vt:lpstr>
      <vt:lpstr>Calibri</vt:lpstr>
      <vt:lpstr>DM Sans Bold</vt:lpstr>
      <vt:lpstr>Canva Sans Bold</vt:lpstr>
      <vt:lpstr>TT Hoves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(Deep-analysis)Research_proposal,presentation</dc:title>
  <dc:creator>Hi Arefeen</dc:creator>
  <cp:lastModifiedBy>Arefeen Ahammad</cp:lastModifiedBy>
  <cp:revision>5</cp:revision>
  <dcterms:created xsi:type="dcterms:W3CDTF">2006-08-16T00:00:00Z</dcterms:created>
  <dcterms:modified xsi:type="dcterms:W3CDTF">2024-05-21T19:19:25Z</dcterms:modified>
  <dc:identifier>DAF-qHWTZqk</dc:identifier>
</cp:coreProperties>
</file>